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8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2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3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9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4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0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7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56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3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39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2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9EAFE-2B52-457D-82EB-A2FF050860BC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4347C-CABC-4006-8096-D6EFBAE04F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6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51" y="365126"/>
            <a:ext cx="10844349" cy="235765"/>
          </a:xfrm>
        </p:spPr>
        <p:txBody>
          <a:bodyPr>
            <a:normAutofit fontScale="90000"/>
          </a:bodyPr>
          <a:lstStyle/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document_527392577596215946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7" end="40943.5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731" y="1015727"/>
            <a:ext cx="7951787" cy="4351338"/>
          </a:xfrm>
        </p:spPr>
      </p:pic>
    </p:spTree>
    <p:extLst>
      <p:ext uri="{BB962C8B-B14F-4D97-AF65-F5344CB8AC3E}">
        <p14:creationId xmlns:p14="http://schemas.microsoft.com/office/powerpoint/2010/main" val="12168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Добра желаешь — добро и делай</dc:title>
  <dc:creator>ЕленА</dc:creator>
  <cp:lastModifiedBy>ЕленА</cp:lastModifiedBy>
  <cp:revision>11</cp:revision>
  <dcterms:created xsi:type="dcterms:W3CDTF">2023-10-11T17:10:14Z</dcterms:created>
  <dcterms:modified xsi:type="dcterms:W3CDTF">2023-10-11T17:47:11Z</dcterms:modified>
</cp:coreProperties>
</file>